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A646E-836B-20D0-BC8C-2E251C9F1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E9F87-BF74-B796-26B1-76A23EAE8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3DBB8-2975-CC41-A1D7-0718657F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7A698-BC5F-68EC-0124-2DEA1ACD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C205C-8EC7-2A99-9C7F-44C66B0C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AD90D-D347-96C5-E502-199DEAE4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E3EAF-0C36-BC24-CFC2-B29AE94F0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14F44-1C4B-64B9-4229-1E0406CCB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4D062-D634-8D10-748C-E08DF46E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8D2DB-7294-BB31-95FB-7E1842E75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B6A12-5C8A-BB41-9073-E4E34EB99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86095-16AB-0B4A-F9BC-4CC57C430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9BE42-F2EC-07EC-5E4B-6A006845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09F9-2E5B-4F5A-02E2-15A0A6EC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660DC-A2B9-3FDB-F583-E2A4F14D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E3279-BA15-7428-CB8B-5382E812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50F8-E9F6-5824-2D8B-287323028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A5A93-75EB-7097-72CF-FE58E58D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51FAB-1C7B-0A73-563E-5B157F0E1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4DE45-7597-8581-6F14-4FA2B7F0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5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9A62D-D4EA-9586-FB55-9DB6AE53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A95C2-19F2-2D27-7129-5A63BDB7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FF14D-5B62-F71C-9707-54322B82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A2C3-5BE1-6103-ABFE-262BB192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8E0ED-0E02-AE7A-F34D-0C9D06CB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0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A3DEB-C10A-2144-7D0F-92688B421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F3AEA-D318-D570-9375-27FF655AE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4BC90-876F-A6F0-E7DB-0AEC6EE51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B10D8-7F09-8D84-1282-21C515FBA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96487-70EA-6368-1C7A-B4DD131B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94545-02E5-679E-D2E0-EAF7CC49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7A2B6-546A-6461-ED0B-74C114156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85B07-DB6F-0F5F-9F09-7E94F433A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63606-BDA5-4791-1502-1FFB747C4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C47E7-E1D0-8BEC-248E-218F885E6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D0157-84EA-81A7-A2B4-696E695B5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41F3AD-991E-048B-D925-FBA6BA8A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10118D-AC4C-9EB6-9C20-B24A1BB0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F01C29-9946-BDD5-1F44-A5A0648C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2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79960-7025-78C8-D75C-DDCFE6F6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C520F7-8C2B-873A-30DE-4DD8F6D8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A51AE-FF98-691E-5041-4DAA978B8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44C9B-0945-9D59-057E-26D05686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7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BEC66-3AE0-E6E2-2CF2-EA84272A3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A84D8-486A-EC2C-EC81-4025605D3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26D39-0D10-DDED-EBAC-97E48FF6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5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312A-CD25-AAAC-6212-6AB3904CF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CAFEF-C0F2-311F-1048-1F014D3E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28207-3E0B-42EA-93AA-8674C09D8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48769-FF6A-97F4-840E-5DBD9EB6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A064-40AD-68D6-6BDF-2FBAF28B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E5788-3452-A813-3532-77EEFDA5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7C5F2-D6E7-8965-515E-511B00615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10DFC9-9FE8-9185-F969-C120F1DD5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8030A-686E-E79D-C9A8-F1082F561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CFBEA-9DEF-6EE8-70BC-18E9E67F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B6760-2AB6-8267-0317-F3F1F5000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B30C-C55A-9C0C-EAB9-95520114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7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682A5-3E3D-4F7C-65D7-DBB23AA0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F5246-2455-42FD-06BD-808798E2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990C0-44BA-2C11-9939-E2D32C36D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95A9F-310C-4FEA-8392-08541F22EBB3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AA85A-8316-9C11-5B0C-FB4716B4F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F02A7-415B-5092-8D4E-66987B97D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93F73-737B-4828-A25B-EFDC6693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4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1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5C557618-8D65-6E6B-0C6E-93C0DAE5EF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44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37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E1DEF7181780439389180246BD5DBB" ma:contentTypeVersion="14" ma:contentTypeDescription="Create a new document." ma:contentTypeScope="" ma:versionID="fe4be08cf832e41f53f3b6a5a3621412">
  <xsd:schema xmlns:xsd="http://www.w3.org/2001/XMLSchema" xmlns:xs="http://www.w3.org/2001/XMLSchema" xmlns:p="http://schemas.microsoft.com/office/2006/metadata/properties" xmlns:ns3="c5b8d499-9cec-4546-88df-75b34fe6c562" xmlns:ns4="f587f1c8-31bf-4b55-8518-fa9a8b855402" targetNamespace="http://schemas.microsoft.com/office/2006/metadata/properties" ma:root="true" ma:fieldsID="f1a3b534741be2a97336af5ac399781a" ns3:_="" ns4:_="">
    <xsd:import namespace="c5b8d499-9cec-4546-88df-75b34fe6c562"/>
    <xsd:import namespace="f587f1c8-31bf-4b55-8518-fa9a8b8554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b8d499-9cec-4546-88df-75b34fe6c5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7f1c8-31bf-4b55-8518-fa9a8b8554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5b8d499-9cec-4546-88df-75b34fe6c562" xsi:nil="true"/>
  </documentManagement>
</p:properties>
</file>

<file path=customXml/itemProps1.xml><?xml version="1.0" encoding="utf-8"?>
<ds:datastoreItem xmlns:ds="http://schemas.openxmlformats.org/officeDocument/2006/customXml" ds:itemID="{277D83B7-B27B-4DCA-861E-8E2E755D5B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b8d499-9cec-4546-88df-75b34fe6c562"/>
    <ds:schemaRef ds:uri="f587f1c8-31bf-4b55-8518-fa9a8b8554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2070E2-76E7-445A-A2C9-5F01CD0FB3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2CC28F-2789-4319-9DE9-C88671A4FF88}">
  <ds:schemaRefs>
    <ds:schemaRef ds:uri="f587f1c8-31bf-4b55-8518-fa9a8b855402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c5b8d499-9cec-4546-88df-75b34fe6c56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Chanell Benn</dc:creator>
  <cp:lastModifiedBy>Chanell Benn</cp:lastModifiedBy>
  <cp:revision>1</cp:revision>
  <dcterms:created xsi:type="dcterms:W3CDTF">2023-02-08T02:36:59Z</dcterms:created>
  <dcterms:modified xsi:type="dcterms:W3CDTF">2023-02-08T02:42:37Z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0x010100C9E1DEF7181780439389180246BD5DBB</vt:lpwstr>
  </property>
</Properties>
</file>