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A646E-836B-20D0-BC8C-2E251C9F11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2E9F87-BF74-B796-26B1-76A23EAE88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83DBB8-2975-CC41-A1D7-0718657FB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95A9F-310C-4FEA-8392-08541F22EBB3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17A698-BC5F-68EC-0124-2DEA1ACDE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EC205C-8EC7-2A99-9C7F-44C66B0C4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93F73-737B-4828-A25B-EFDC6693B2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020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AD90D-D347-96C5-E502-199DEAE4A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1E3EAF-0C36-BC24-CFC2-B29AE94F0F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014F44-1C4B-64B9-4229-1E0406CCB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95A9F-310C-4FEA-8392-08541F22EBB3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E4D062-D634-8D10-748C-E08DF46E4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8D2DB-7294-BB31-95FB-7E1842E75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93F73-737B-4828-A25B-EFDC6693B2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315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5B6A12-5C8A-BB41-9073-E4E34EB99A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E86095-16AB-0B4A-F9BC-4CC57C430F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59BE42-F2EC-07EC-5E4B-6A0068458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95A9F-310C-4FEA-8392-08541F22EBB3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F609F9-2E5B-4F5A-02E2-15A0A6EC4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0660DC-A2B9-3FDB-F583-E2A4F14D1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93F73-737B-4828-A25B-EFDC6693B2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762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E3279-BA15-7428-CB8B-5382E8128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2950F8-E9F6-5824-2D8B-2873230289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8A5A93-75EB-7097-72CF-FE58E58DB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95A9F-310C-4FEA-8392-08541F22EBB3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251FAB-1C7B-0A73-563E-5B157F0E1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64DE45-7597-8581-6F14-4FA2B7F06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93F73-737B-4828-A25B-EFDC6693B2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457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9A62D-D4EA-9586-FB55-9DB6AE53D1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6A95C2-19F2-2D27-7129-5A63BDB7A6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8FF14D-5B62-F71C-9707-54322B828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95A9F-310C-4FEA-8392-08541F22EBB3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74A2C3-5BE1-6103-ABFE-262BB1922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B8E0ED-0E02-AE7A-F34D-0C9D06CBE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93F73-737B-4828-A25B-EFDC6693B2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903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A3DEB-C10A-2144-7D0F-92688B421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F3AEA-D318-D570-9375-27FF655AE2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44BC90-876F-A6F0-E7DB-0AEC6EE510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CB10D8-7F09-8D84-1282-21C515FBA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95A9F-310C-4FEA-8392-08541F22EBB3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896487-70EA-6368-1C7A-B4DD131B8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C94545-02E5-679E-D2E0-EAF7CC491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93F73-737B-4828-A25B-EFDC6693B2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47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7A2B6-546A-6461-ED0B-74C114156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485B07-DB6F-0F5F-9F09-7E94F433A5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863606-BDA5-4791-1502-1FFB747C4E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AC47E7-E1D0-8BEC-248E-218F885E61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BD0157-84EA-81A7-A2B4-696E695B54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41F3AD-991E-048B-D925-FBA6BA8A8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95A9F-310C-4FEA-8392-08541F22EBB3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10118D-AC4C-9EB6-9C20-B24A1BB0D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F01C29-9946-BDD5-1F44-A5A0648CF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93F73-737B-4828-A25B-EFDC6693B2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725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79960-7025-78C8-D75C-DDCFE6F6E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C520F7-8C2B-873A-30DE-4DD8F6D8D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95A9F-310C-4FEA-8392-08541F22EBB3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BA51AE-FF98-691E-5041-4DAA978B8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444C9B-0945-9D59-057E-26D056863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93F73-737B-4828-A25B-EFDC6693B2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87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1BEC66-3AE0-E6E2-2CF2-EA84272A3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95A9F-310C-4FEA-8392-08541F22EBB3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8A84D8-486A-EC2C-EC81-4025605D3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926D39-0D10-DDED-EBAC-97E48FF67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93F73-737B-4828-A25B-EFDC6693B2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458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C4312A-CD25-AAAC-6212-6AB3904CF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6CAFEF-C0F2-311F-1048-1F014D3E7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228207-3E0B-42EA-93AA-8674C09D8B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E48769-FF6A-97F4-840E-5DBD9EB69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95A9F-310C-4FEA-8392-08541F22EBB3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0A064-40AD-68D6-6BDF-2FBAF28B8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FE5788-3452-A813-3532-77EEFDA56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93F73-737B-4828-A25B-EFDC6693B2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529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7C5F2-D6E7-8965-515E-511B006159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E10DFC9-9FE8-9185-F969-C120F1DD5B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48030A-686E-E79D-C9A8-F1082F561C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0CFBEA-9DEF-6EE8-70BC-18E9E67F0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95A9F-310C-4FEA-8392-08541F22EBB3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CB6760-2AB6-8267-0317-F3F1F5000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ACB30C-C55A-9C0C-EAB9-955201144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93F73-737B-4828-A25B-EFDC6693B2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078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2682A5-3E3D-4F7C-65D7-DBB23AA08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8F5246-2455-42FD-06BD-808798E2BC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1990C0-44BA-2C11-9939-E2D32C36D9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E95A9F-310C-4FEA-8392-08541F22EBB3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2AA85A-8316-9C11-5B0C-FB4716B4F2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BF02A7-415B-5092-8D4E-66987B97D8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293F73-737B-4828-A25B-EFDC6693B2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845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11">
            <a:extLst>
              <a:ext uri="{FF2B5EF4-FFF2-40B4-BE49-F238E27FC236}">
                <a16:creationId xmlns:a16="http://schemas.microsoft.com/office/drawing/2014/main" id="{3DAD86CA-8235-409B-982B-5E7A033E23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13">
            <a:extLst>
              <a:ext uri="{FF2B5EF4-FFF2-40B4-BE49-F238E27FC236}">
                <a16:creationId xmlns:a16="http://schemas.microsoft.com/office/drawing/2014/main" id="{9F234FBA-3501-47B4-AE0C-AA4AFBC8F6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518714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5EF893B-0491-416E-9D33-BADE960079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551961"/>
            <a:ext cx="10999072" cy="539995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Graphical user interface&#10;&#10;Description automatically generated">
            <a:extLst>
              <a:ext uri="{FF2B5EF4-FFF2-40B4-BE49-F238E27FC236}">
                <a16:creationId xmlns:a16="http://schemas.microsoft.com/office/drawing/2014/main" id="{5C557618-8D65-6E6B-0C6E-93C0DAE5EF3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544"/>
          <a:stretch/>
        </p:blipFill>
        <p:spPr>
          <a:xfrm>
            <a:off x="838200" y="754148"/>
            <a:ext cx="10515600" cy="4995575"/>
          </a:xfrm>
          <a:prstGeom prst="rect">
            <a:avLst/>
          </a:prstGeom>
        </p:spPr>
      </p:pic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69F4FF8-F8B0-4630-BA1B-0D8B324CD5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96464" y="6329769"/>
            <a:ext cx="11000232" cy="0"/>
          </a:xfrm>
          <a:prstGeom prst="line">
            <a:avLst/>
          </a:prstGeom>
          <a:ln w="1524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737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E1DEF7181780439389180246BD5DBB" ma:contentTypeVersion="14" ma:contentTypeDescription="Create a new document." ma:contentTypeScope="" ma:versionID="fe4be08cf832e41f53f3b6a5a3621412">
  <xsd:schema xmlns:xsd="http://www.w3.org/2001/XMLSchema" xmlns:xs="http://www.w3.org/2001/XMLSchema" xmlns:p="http://schemas.microsoft.com/office/2006/metadata/properties" xmlns:ns3="c5b8d499-9cec-4546-88df-75b34fe6c562" xmlns:ns4="f587f1c8-31bf-4b55-8518-fa9a8b855402" targetNamespace="http://schemas.microsoft.com/office/2006/metadata/properties" ma:root="true" ma:fieldsID="f1a3b534741be2a97336af5ac399781a" ns3:_="" ns4:_="">
    <xsd:import namespace="c5b8d499-9cec-4546-88df-75b34fe6c562"/>
    <xsd:import namespace="f587f1c8-31bf-4b55-8518-fa9a8b85540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LengthInSecond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b8d499-9cec-4546-88df-75b34fe6c56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87f1c8-31bf-4b55-8518-fa9a8b85540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c5b8d499-9cec-4546-88df-75b34fe6c562" xsi:nil="true"/>
  </documentManagement>
</p:properties>
</file>

<file path=customXml/itemProps1.xml><?xml version="1.0" encoding="utf-8"?>
<ds:datastoreItem xmlns:ds="http://schemas.openxmlformats.org/officeDocument/2006/customXml" ds:itemID="{277D83B7-B27B-4DCA-861E-8E2E755D5B4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b8d499-9cec-4546-88df-75b34fe6c562"/>
    <ds:schemaRef ds:uri="f587f1c8-31bf-4b55-8518-fa9a8b85540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32070E2-76E7-445A-A2C9-5F01CD0FB35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B2CC28F-2789-4319-9DE9-C88671A4FF88}">
  <ds:schemaRefs>
    <ds:schemaRef ds:uri="f587f1c8-31bf-4b55-8518-fa9a8b855402"/>
    <ds:schemaRef ds:uri="http://purl.org/dc/terms/"/>
    <ds:schemaRef ds:uri="http://schemas.openxmlformats.org/package/2006/metadata/core-properties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infopath/2007/PartnerControls"/>
    <ds:schemaRef ds:uri="c5b8d499-9cec-4546-88df-75b34fe6c562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Chanell Benn</dc:creator>
  <cp:lastModifiedBy>Chanell Benn</cp:lastModifiedBy>
  <cp:revision>1</cp:revision>
  <dcterms:created xsi:type="dcterms:W3CDTF">2023-02-08T02:36:59Z</dcterms:created>
  <dcterms:modified xsi:type="dcterms:W3CDTF">2023-02-08T02:42:37Z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0x010100C9E1DEF7181780439389180246BD5DBB</vt:lpwstr>
  </property>
</Properties>
</file>